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D200B3F0-A9BC-48CE-8EB6-ECE965069900}" type="datetimeFigureOut">
              <a:rPr lang="en-US" dirty="0"/>
              <a:pPr/>
              <a:t>27-May-19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9FFFF-3106-4DDB-AA62-0C80862170D6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A38B7-AE95-4DC8-9A51-7A71F545B098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1EC2B-8188-4AC2-9F0D-8D09C51D505A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2B75E-944F-430B-BE5F-C69FA8823C04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E0DC7-7F53-471C-A711-B3DA6F2535F3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F4C9D-4618-451D-80C1-6A376BB42AB4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D2318-CE40-42F6-962A-4C6D6CF697DB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6AC1-EB7F-4BEF-90D9-5764B50DAF8A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712A-F861-4AB0-A754-4F5A2033CD4B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507B7-F2DC-4B2C-B14D-58A9766807A2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A483D-5CB4-4842-8F2F-05D5276ACF63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CE32E-9DC0-47C8-A657-48F5C3E4A10B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5C0D-8C3A-4771-A43D-83937FC700D4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D2D6-FCC2-425A-A4A7-8058E8C01CB1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2683-E6E7-4CC3-9EEE-7854DD4F3545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20F81-B39D-4CBB-8BF3-5D6E395D0F72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64B320A-89BA-47B2-A525-92E8D10B06E4}" type="datetimeFigureOut">
              <a:rPr lang="en-US" dirty="0"/>
              <a:t>27-May-19</a:t>
            </a:fld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451238"/>
            <a:ext cx="8825658" cy="2677648"/>
          </a:xfrm>
        </p:spPr>
        <p:txBody>
          <a:bodyPr/>
          <a:lstStyle/>
          <a:p>
            <a:pPr algn="ctr"/>
            <a:r>
              <a:rPr lang="sr-Latn-RS" dirty="0" smtClean="0"/>
              <a:t>ŠUTIRANJE NA KOŠ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r-Latn-RS" dirty="0" smtClean="0"/>
              <a:t>STUDENT: Dino Mujanović            </a:t>
            </a:r>
          </a:p>
          <a:p>
            <a:r>
              <a:rPr lang="sr-Latn-RS" dirty="0" smtClean="0"/>
              <a:t>Profesor: prof. Dr Oliver Radenković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054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SLOBODNA BACANJA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Mnoge</a:t>
            </a:r>
            <a:r>
              <a:rPr lang="en-US" dirty="0"/>
              <a:t> </a:t>
            </a:r>
            <a:r>
              <a:rPr lang="en-US" dirty="0" err="1"/>
              <a:t>pobjede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porazi</a:t>
            </a:r>
            <a:r>
              <a:rPr lang="en-US" dirty="0"/>
              <a:t> </a:t>
            </a:r>
            <a:r>
              <a:rPr lang="en-US" dirty="0" err="1"/>
              <a:t>odlučeni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s </a:t>
            </a:r>
            <a:r>
              <a:rPr lang="en-US" dirty="0" err="1"/>
              <a:t>jednim</a:t>
            </a:r>
            <a:r>
              <a:rPr lang="en-US" dirty="0"/>
              <a:t> </a:t>
            </a:r>
            <a:r>
              <a:rPr lang="en-US" dirty="0" err="1"/>
              <a:t>pogodkom</a:t>
            </a:r>
            <a:r>
              <a:rPr lang="en-US" dirty="0"/>
              <a:t>, </a:t>
            </a:r>
            <a:r>
              <a:rPr lang="en-US" dirty="0" err="1"/>
              <a:t>možda</a:t>
            </a:r>
            <a:r>
              <a:rPr lang="en-US" dirty="0"/>
              <a:t> </a:t>
            </a:r>
            <a:r>
              <a:rPr lang="en-US" dirty="0" err="1"/>
              <a:t>upravo</a:t>
            </a:r>
            <a:r>
              <a:rPr lang="en-US" dirty="0"/>
              <a:t> </a:t>
            </a:r>
            <a:r>
              <a:rPr lang="en-US" dirty="0" err="1"/>
              <a:t>onim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slobadnog</a:t>
            </a:r>
            <a:r>
              <a:rPr lang="en-US" dirty="0"/>
              <a:t> </a:t>
            </a:r>
            <a:r>
              <a:rPr lang="en-US" dirty="0" err="1"/>
              <a:t>bacanja</a:t>
            </a:r>
            <a:r>
              <a:rPr lang="en-US" dirty="0"/>
              <a:t>. </a:t>
            </a:r>
            <a:r>
              <a:rPr lang="en-US" dirty="0" err="1"/>
              <a:t>Preciznost</a:t>
            </a:r>
            <a:r>
              <a:rPr lang="en-US" dirty="0"/>
              <a:t> u </a:t>
            </a:r>
            <a:r>
              <a:rPr lang="en-US" dirty="0" err="1"/>
              <a:t>izvođenju</a:t>
            </a:r>
            <a:r>
              <a:rPr lang="en-US" dirty="0"/>
              <a:t> </a:t>
            </a:r>
            <a:r>
              <a:rPr lang="en-US" dirty="0" err="1"/>
              <a:t>slobodnih</a:t>
            </a:r>
            <a:r>
              <a:rPr lang="en-US" dirty="0"/>
              <a:t> </a:t>
            </a:r>
            <a:r>
              <a:rPr lang="en-US" dirty="0" err="1"/>
              <a:t>bacanja</a:t>
            </a:r>
            <a:r>
              <a:rPr lang="en-US" dirty="0"/>
              <a:t> je od </a:t>
            </a:r>
            <a:r>
              <a:rPr lang="en-US" dirty="0" err="1"/>
              <a:t>velike</a:t>
            </a:r>
            <a:r>
              <a:rPr lang="en-US" dirty="0"/>
              <a:t> </a:t>
            </a:r>
            <a:r>
              <a:rPr lang="en-US" dirty="0" err="1"/>
              <a:t>važnosti</a:t>
            </a:r>
            <a:r>
              <a:rPr lang="en-US" dirty="0"/>
              <a:t> </a:t>
            </a:r>
            <a:r>
              <a:rPr lang="en-US" dirty="0" err="1"/>
              <a:t>jer</a:t>
            </a:r>
            <a:r>
              <a:rPr lang="en-US" dirty="0"/>
              <a:t> se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utakmici</a:t>
            </a:r>
            <a:r>
              <a:rPr lang="en-US" dirty="0"/>
              <a:t>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način</a:t>
            </a:r>
            <a:r>
              <a:rPr lang="en-US" dirty="0"/>
              <a:t> </a:t>
            </a:r>
            <a:r>
              <a:rPr lang="en-US" dirty="0" err="1"/>
              <a:t>postići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do </a:t>
            </a:r>
            <a:r>
              <a:rPr lang="en-US" dirty="0" err="1"/>
              <a:t>četvrtine</a:t>
            </a:r>
            <a:r>
              <a:rPr lang="en-US" dirty="0"/>
              <a:t> </a:t>
            </a:r>
            <a:r>
              <a:rPr lang="en-US" dirty="0" err="1"/>
              <a:t>ukupnih</a:t>
            </a:r>
            <a:r>
              <a:rPr lang="en-US" dirty="0"/>
              <a:t> </a:t>
            </a:r>
            <a:r>
              <a:rPr lang="en-US" dirty="0" err="1"/>
              <a:t>poena</a:t>
            </a:r>
            <a:r>
              <a:rPr lang="en-US" dirty="0"/>
              <a:t>, </a:t>
            </a:r>
            <a:r>
              <a:rPr lang="en-US" dirty="0" err="1"/>
              <a:t>koševa</a:t>
            </a:r>
            <a:r>
              <a:rPr lang="en-US" dirty="0"/>
              <a:t>.</a:t>
            </a:r>
          </a:p>
          <a:p>
            <a:r>
              <a:rPr lang="en-US" dirty="0" err="1"/>
              <a:t>Slobodno</a:t>
            </a:r>
            <a:r>
              <a:rPr lang="en-US" dirty="0"/>
              <a:t> </a:t>
            </a:r>
            <a:r>
              <a:rPr lang="en-US" dirty="0" err="1"/>
              <a:t>bacanje</a:t>
            </a:r>
            <a:r>
              <a:rPr lang="en-US" dirty="0"/>
              <a:t> </a:t>
            </a:r>
            <a:r>
              <a:rPr lang="en-US" dirty="0" err="1"/>
              <a:t>treba</a:t>
            </a:r>
            <a:r>
              <a:rPr lang="en-US" dirty="0"/>
              <a:t> </a:t>
            </a:r>
            <a:r>
              <a:rPr lang="en-US" dirty="0" err="1"/>
              <a:t>izvoditi</a:t>
            </a:r>
            <a:r>
              <a:rPr lang="en-US" dirty="0"/>
              <a:t> </a:t>
            </a:r>
            <a:r>
              <a:rPr lang="en-US" dirty="0" err="1"/>
              <a:t>uvek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isti</a:t>
            </a:r>
            <a:r>
              <a:rPr lang="en-US" dirty="0"/>
              <a:t> </a:t>
            </a:r>
            <a:r>
              <a:rPr lang="en-US" dirty="0" err="1"/>
              <a:t>način</a:t>
            </a:r>
            <a:r>
              <a:rPr lang="en-US" dirty="0"/>
              <a:t>. </a:t>
            </a:r>
            <a:r>
              <a:rPr lang="en-US" dirty="0" err="1"/>
              <a:t>Obično</a:t>
            </a:r>
            <a:r>
              <a:rPr lang="en-US" dirty="0"/>
              <a:t> je to </a:t>
            </a:r>
            <a:r>
              <a:rPr lang="en-US" dirty="0" err="1"/>
              <a:t>isti</a:t>
            </a:r>
            <a:r>
              <a:rPr lang="en-US" dirty="0"/>
              <a:t> </a:t>
            </a:r>
            <a:r>
              <a:rPr lang="en-US" dirty="0" err="1"/>
              <a:t>način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šutiranje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mjesta</a:t>
            </a:r>
            <a:r>
              <a:rPr lang="en-US" dirty="0"/>
              <a:t> s </a:t>
            </a:r>
            <a:r>
              <a:rPr lang="en-US" dirty="0" err="1"/>
              <a:t>jednom</a:t>
            </a:r>
            <a:r>
              <a:rPr lang="en-US" dirty="0"/>
              <a:t> </a:t>
            </a:r>
            <a:r>
              <a:rPr lang="en-US" dirty="0" err="1"/>
              <a:t>rukom</a:t>
            </a:r>
            <a:r>
              <a:rPr lang="en-US" dirty="0"/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709" y="4211391"/>
            <a:ext cx="3617658" cy="241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107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HVALA NA PAŽNJI!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4437" y="2380032"/>
            <a:ext cx="5857439" cy="389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876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 KOŠARCI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Košarka</a:t>
            </a:r>
            <a:r>
              <a:rPr lang="en-US" dirty="0"/>
              <a:t> je </a:t>
            </a:r>
            <a:r>
              <a:rPr lang="en-US" dirty="0" err="1"/>
              <a:t>vrsta</a:t>
            </a:r>
            <a:r>
              <a:rPr lang="en-US" dirty="0"/>
              <a:t> </a:t>
            </a:r>
            <a:r>
              <a:rPr lang="en-US" dirty="0" err="1"/>
              <a:t>timskog</a:t>
            </a:r>
            <a:r>
              <a:rPr lang="en-US" dirty="0"/>
              <a:t> </a:t>
            </a:r>
            <a:r>
              <a:rPr lang="en-US" dirty="0" err="1"/>
              <a:t>sporta</a:t>
            </a:r>
            <a:r>
              <a:rPr lang="en-US" dirty="0"/>
              <a:t>. </a:t>
            </a:r>
            <a:r>
              <a:rPr lang="en-US" dirty="0" err="1"/>
              <a:t>Igra</a:t>
            </a:r>
            <a:r>
              <a:rPr lang="en-US" dirty="0"/>
              <a:t> se </a:t>
            </a:r>
            <a:r>
              <a:rPr lang="en-US" dirty="0" err="1"/>
              <a:t>loptom</a:t>
            </a:r>
            <a:r>
              <a:rPr lang="en-US" dirty="0"/>
              <a:t> </a:t>
            </a:r>
            <a:r>
              <a:rPr lang="en-US" dirty="0" err="1"/>
              <a:t>pomoću</a:t>
            </a:r>
            <a:r>
              <a:rPr lang="en-US" dirty="0"/>
              <a:t> </a:t>
            </a:r>
            <a:r>
              <a:rPr lang="en-US" dirty="0" err="1"/>
              <a:t>ruku</a:t>
            </a:r>
            <a:r>
              <a:rPr lang="en-US" dirty="0"/>
              <a:t>. </a:t>
            </a:r>
            <a:r>
              <a:rPr lang="en-US" dirty="0" err="1"/>
              <a:t>Dve</a:t>
            </a:r>
            <a:r>
              <a:rPr lang="en-US" dirty="0"/>
              <a:t> </a:t>
            </a:r>
            <a:r>
              <a:rPr lang="en-US" dirty="0" err="1"/>
              <a:t>ekipe</a:t>
            </a:r>
            <a:r>
              <a:rPr lang="en-US" dirty="0"/>
              <a:t> </a:t>
            </a:r>
            <a:r>
              <a:rPr lang="en-US" dirty="0" err="1"/>
              <a:t>sastavljene</a:t>
            </a:r>
            <a:r>
              <a:rPr lang="en-US" dirty="0"/>
              <a:t> od pet </a:t>
            </a:r>
            <a:r>
              <a:rPr lang="en-US" dirty="0" err="1"/>
              <a:t>igrača</a:t>
            </a:r>
            <a:r>
              <a:rPr lang="en-US" dirty="0"/>
              <a:t> </a:t>
            </a:r>
            <a:r>
              <a:rPr lang="en-US" dirty="0" err="1"/>
              <a:t>pokušavaju</a:t>
            </a:r>
            <a:r>
              <a:rPr lang="en-US" dirty="0"/>
              <a:t> </a:t>
            </a:r>
            <a:r>
              <a:rPr lang="en-US" dirty="0" err="1"/>
              <a:t>postići</a:t>
            </a:r>
            <a:r>
              <a:rPr lang="en-US" dirty="0"/>
              <a:t> </a:t>
            </a:r>
            <a:r>
              <a:rPr lang="en-US" dirty="0" err="1"/>
              <a:t>što</a:t>
            </a:r>
            <a:r>
              <a:rPr lang="en-US" dirty="0"/>
              <a:t> </a:t>
            </a:r>
            <a:r>
              <a:rPr lang="en-US" dirty="0" err="1"/>
              <a:t>više</a:t>
            </a:r>
            <a:r>
              <a:rPr lang="en-US" dirty="0"/>
              <a:t> </a:t>
            </a:r>
            <a:r>
              <a:rPr lang="en-US" dirty="0" err="1"/>
              <a:t>poena</a:t>
            </a:r>
            <a:r>
              <a:rPr lang="en-US" dirty="0"/>
              <a:t> </a:t>
            </a:r>
            <a:r>
              <a:rPr lang="en-US" dirty="0" err="1"/>
              <a:t>ubacivanjem</a:t>
            </a:r>
            <a:r>
              <a:rPr lang="en-US" dirty="0"/>
              <a:t> </a:t>
            </a:r>
            <a:r>
              <a:rPr lang="en-US" dirty="0" err="1"/>
              <a:t>lopte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obruč</a:t>
            </a:r>
            <a:r>
              <a:rPr lang="en-US" dirty="0"/>
              <a:t> </a:t>
            </a:r>
            <a:r>
              <a:rPr lang="en-US" dirty="0" err="1"/>
              <a:t>protivničkog</a:t>
            </a:r>
            <a:r>
              <a:rPr lang="en-US" dirty="0"/>
              <a:t> </a:t>
            </a:r>
            <a:r>
              <a:rPr lang="en-US" dirty="0" err="1"/>
              <a:t>koša</a:t>
            </a:r>
            <a:r>
              <a:rPr lang="en-US" dirty="0"/>
              <a:t> </a:t>
            </a:r>
            <a:r>
              <a:rPr lang="en-US" dirty="0" err="1"/>
              <a:t>po</a:t>
            </a:r>
            <a:r>
              <a:rPr lang="en-US" dirty="0"/>
              <a:t> </a:t>
            </a:r>
            <a:r>
              <a:rPr lang="en-US" dirty="0" err="1"/>
              <a:t>određenim</a:t>
            </a:r>
            <a:r>
              <a:rPr lang="en-US" dirty="0"/>
              <a:t> </a:t>
            </a:r>
            <a:r>
              <a:rPr lang="en-US" dirty="0" err="1"/>
              <a:t>pravilima</a:t>
            </a:r>
            <a:r>
              <a:rPr lang="en-US" dirty="0"/>
              <a:t>. </a:t>
            </a:r>
            <a:r>
              <a:rPr lang="en-US" dirty="0" err="1"/>
              <a:t>Pobednik</a:t>
            </a:r>
            <a:r>
              <a:rPr lang="en-US" dirty="0"/>
              <a:t> je </a:t>
            </a:r>
            <a:r>
              <a:rPr lang="en-US" dirty="0" err="1"/>
              <a:t>ekipa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postigne</a:t>
            </a:r>
            <a:r>
              <a:rPr lang="en-US" dirty="0"/>
              <a:t> </a:t>
            </a:r>
            <a:r>
              <a:rPr lang="en-US" dirty="0" err="1"/>
              <a:t>više</a:t>
            </a:r>
            <a:r>
              <a:rPr lang="en-US" dirty="0"/>
              <a:t> </a:t>
            </a:r>
            <a:r>
              <a:rPr lang="en-US" dirty="0" err="1"/>
              <a:t>poena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78" y="3832832"/>
            <a:ext cx="5567027" cy="266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159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ISTORIJSKE ČINJENICE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Početkom</a:t>
            </a:r>
            <a:r>
              <a:rPr lang="en-US" dirty="0"/>
              <a:t> </a:t>
            </a:r>
            <a:r>
              <a:rPr lang="en-US" dirty="0" err="1"/>
              <a:t>decembra</a:t>
            </a:r>
            <a:r>
              <a:rPr lang="en-US" dirty="0"/>
              <a:t> 1891, </a:t>
            </a:r>
            <a:r>
              <a:rPr lang="en-US" dirty="0" err="1"/>
              <a:t>Džejms</a:t>
            </a:r>
            <a:r>
              <a:rPr lang="en-US" dirty="0"/>
              <a:t> </a:t>
            </a:r>
            <a:r>
              <a:rPr lang="en-US" dirty="0" err="1"/>
              <a:t>Nejsmit</a:t>
            </a:r>
            <a:r>
              <a:rPr lang="en-US" dirty="0"/>
              <a:t>, </a:t>
            </a:r>
            <a:r>
              <a:rPr lang="en-US" dirty="0" err="1"/>
              <a:t>kanadski</a:t>
            </a:r>
            <a:r>
              <a:rPr lang="en-US" dirty="0"/>
              <a:t> </a:t>
            </a:r>
            <a:r>
              <a:rPr lang="en-US" dirty="0" err="1"/>
              <a:t>lekar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Univerzitetu</a:t>
            </a:r>
            <a:r>
              <a:rPr lang="en-US" dirty="0"/>
              <a:t> </a:t>
            </a:r>
            <a:r>
              <a:rPr lang="en-US" dirty="0" err="1"/>
              <a:t>Makgil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profesor</a:t>
            </a:r>
            <a:r>
              <a:rPr lang="en-US" dirty="0"/>
              <a:t> </a:t>
            </a:r>
            <a:r>
              <a:rPr lang="en-US" dirty="0" err="1"/>
              <a:t>fizičkog</a:t>
            </a:r>
            <a:r>
              <a:rPr lang="en-US" dirty="0"/>
              <a:t> </a:t>
            </a:r>
            <a:r>
              <a:rPr lang="en-US" dirty="0" err="1"/>
              <a:t>vaspitanja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Koledžu</a:t>
            </a:r>
            <a:r>
              <a:rPr lang="en-US" dirty="0"/>
              <a:t> </a:t>
            </a:r>
            <a:r>
              <a:rPr lang="en-US" dirty="0" err="1"/>
              <a:t>Springfild</a:t>
            </a:r>
            <a:r>
              <a:rPr lang="en-US" dirty="0"/>
              <a:t>, </a:t>
            </a:r>
            <a:r>
              <a:rPr lang="en-US" dirty="0" err="1"/>
              <a:t>osmislio</a:t>
            </a:r>
            <a:r>
              <a:rPr lang="en-US" dirty="0"/>
              <a:t> je </a:t>
            </a:r>
            <a:r>
              <a:rPr lang="en-US" dirty="0" err="1"/>
              <a:t>novu</a:t>
            </a:r>
            <a:r>
              <a:rPr lang="en-US" dirty="0"/>
              <a:t> </a:t>
            </a:r>
            <a:r>
              <a:rPr lang="en-US" dirty="0" err="1"/>
              <a:t>igru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zatvorenom</a:t>
            </a:r>
            <a:r>
              <a:rPr lang="en-US" dirty="0"/>
              <a:t> </a:t>
            </a:r>
            <a:r>
              <a:rPr lang="en-US" dirty="0" err="1"/>
              <a:t>terenu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bi </a:t>
            </a:r>
            <a:r>
              <a:rPr lang="en-US" dirty="0" err="1"/>
              <a:t>služila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održavanje</a:t>
            </a:r>
            <a:r>
              <a:rPr lang="en-US" dirty="0"/>
              <a:t> </a:t>
            </a:r>
            <a:r>
              <a:rPr lang="en-US" dirty="0" err="1"/>
              <a:t>kondicije</a:t>
            </a:r>
            <a:r>
              <a:rPr lang="en-US" dirty="0"/>
              <a:t> </a:t>
            </a:r>
            <a:r>
              <a:rPr lang="en-US" dirty="0" err="1"/>
              <a:t>učenika</a:t>
            </a:r>
            <a:r>
              <a:rPr lang="en-US" dirty="0"/>
              <a:t> </a:t>
            </a:r>
            <a:r>
              <a:rPr lang="en-US" dirty="0" err="1"/>
              <a:t>tokom</a:t>
            </a:r>
            <a:r>
              <a:rPr lang="en-US" dirty="0"/>
              <a:t> </a:t>
            </a:r>
            <a:r>
              <a:rPr lang="en-US" dirty="0" err="1"/>
              <a:t>dugih</a:t>
            </a:r>
            <a:r>
              <a:rPr lang="en-US" dirty="0"/>
              <a:t> </a:t>
            </a:r>
            <a:r>
              <a:rPr lang="en-US" dirty="0" err="1"/>
              <a:t>zima</a:t>
            </a:r>
            <a:r>
              <a:rPr lang="en-US" dirty="0"/>
              <a:t>. </a:t>
            </a:r>
            <a:r>
              <a:rPr lang="en-US" dirty="0" err="1"/>
              <a:t>Nejsmitova</a:t>
            </a:r>
            <a:r>
              <a:rPr lang="en-US" dirty="0"/>
              <a:t> nova </a:t>
            </a:r>
            <a:r>
              <a:rPr lang="en-US" dirty="0" err="1"/>
              <a:t>igra</a:t>
            </a:r>
            <a:r>
              <a:rPr lang="en-US" dirty="0"/>
              <a:t> </a:t>
            </a:r>
            <a:r>
              <a:rPr lang="en-US" dirty="0" err="1"/>
              <a:t>bila</a:t>
            </a:r>
            <a:r>
              <a:rPr lang="en-US" dirty="0"/>
              <a:t> je </a:t>
            </a:r>
            <a:r>
              <a:rPr lang="en-US" dirty="0" err="1"/>
              <a:t>vrlo</a:t>
            </a:r>
            <a:r>
              <a:rPr lang="en-US" dirty="0"/>
              <a:t> </a:t>
            </a:r>
            <a:r>
              <a:rPr lang="en-US" dirty="0" err="1"/>
              <a:t>slična</a:t>
            </a:r>
            <a:r>
              <a:rPr lang="en-US" dirty="0"/>
              <a:t> </a:t>
            </a:r>
            <a:r>
              <a:rPr lang="en-US" dirty="0" err="1"/>
              <a:t>rukometu</a:t>
            </a:r>
            <a:r>
              <a:rPr lang="en-US" dirty="0"/>
              <a:t> </a:t>
            </a:r>
            <a:r>
              <a:rPr lang="en-US" dirty="0" err="1"/>
              <a:t>koji</a:t>
            </a:r>
            <a:r>
              <a:rPr lang="en-US" dirty="0"/>
              <a:t> je </a:t>
            </a:r>
            <a:r>
              <a:rPr lang="en-US" dirty="0" err="1"/>
              <a:t>nastao</a:t>
            </a:r>
            <a:r>
              <a:rPr lang="en-US" dirty="0"/>
              <a:t> </a:t>
            </a:r>
            <a:r>
              <a:rPr lang="en-US" dirty="0" err="1"/>
              <a:t>otprilike</a:t>
            </a:r>
            <a:r>
              <a:rPr lang="en-US" dirty="0"/>
              <a:t> u </a:t>
            </a:r>
            <a:r>
              <a:rPr lang="en-US" dirty="0" err="1"/>
              <a:t>isto</a:t>
            </a:r>
            <a:r>
              <a:rPr lang="en-US" dirty="0"/>
              <a:t> </a:t>
            </a:r>
            <a:r>
              <a:rPr lang="en-US" dirty="0" err="1"/>
              <a:t>vreme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košarka</a:t>
            </a:r>
            <a:r>
              <a:rPr lang="en-US" dirty="0"/>
              <a:t>, </a:t>
            </a:r>
            <a:r>
              <a:rPr lang="en-US" dirty="0" err="1"/>
              <a:t>krajem</a:t>
            </a:r>
            <a:r>
              <a:rPr lang="en-US" dirty="0"/>
              <a:t> 19. </a:t>
            </a:r>
            <a:r>
              <a:rPr lang="en-US" dirty="0" err="1"/>
              <a:t>veka</a:t>
            </a:r>
            <a:r>
              <a:rPr lang="en-US" dirty="0"/>
              <a:t>. </a:t>
            </a:r>
            <a:r>
              <a:rPr lang="en-US" dirty="0" err="1"/>
              <a:t>Ženska</a:t>
            </a:r>
            <a:r>
              <a:rPr lang="en-US" dirty="0"/>
              <a:t> </a:t>
            </a:r>
            <a:r>
              <a:rPr lang="en-US" dirty="0" err="1"/>
              <a:t>košarka</a:t>
            </a:r>
            <a:r>
              <a:rPr lang="en-US" dirty="0"/>
              <a:t> </a:t>
            </a:r>
            <a:r>
              <a:rPr lang="en-US" dirty="0" err="1"/>
              <a:t>počela</a:t>
            </a:r>
            <a:r>
              <a:rPr lang="en-US" dirty="0"/>
              <a:t> je 1894. </a:t>
            </a:r>
            <a:r>
              <a:rPr lang="en-US" dirty="0" err="1"/>
              <a:t>kada</a:t>
            </a:r>
            <a:r>
              <a:rPr lang="en-US" dirty="0"/>
              <a:t> je </a:t>
            </a:r>
            <a:r>
              <a:rPr lang="en-US" dirty="0" err="1"/>
              <a:t>Senda</a:t>
            </a:r>
            <a:r>
              <a:rPr lang="en-US" dirty="0"/>
              <a:t> Berenson, </a:t>
            </a:r>
            <a:r>
              <a:rPr lang="en-US" dirty="0" err="1"/>
              <a:t>profesorka</a:t>
            </a:r>
            <a:r>
              <a:rPr lang="en-US" dirty="0"/>
              <a:t> </a:t>
            </a:r>
            <a:r>
              <a:rPr lang="en-US" dirty="0" err="1"/>
              <a:t>fizičkog</a:t>
            </a:r>
            <a:r>
              <a:rPr lang="en-US" dirty="0"/>
              <a:t> </a:t>
            </a:r>
            <a:r>
              <a:rPr lang="en-US" dirty="0" err="1"/>
              <a:t>vaspitanja</a:t>
            </a:r>
            <a:r>
              <a:rPr lang="en-US" dirty="0"/>
              <a:t> </a:t>
            </a:r>
            <a:r>
              <a:rPr lang="en-US" dirty="0" err="1"/>
              <a:t>prilagodila</a:t>
            </a:r>
            <a:r>
              <a:rPr lang="en-US" dirty="0"/>
              <a:t> </a:t>
            </a:r>
            <a:r>
              <a:rPr lang="en-US" dirty="0" err="1"/>
              <a:t>Nejsmitova</a:t>
            </a:r>
            <a:r>
              <a:rPr lang="en-US" dirty="0"/>
              <a:t> </a:t>
            </a:r>
            <a:r>
              <a:rPr lang="en-US" dirty="0" err="1"/>
              <a:t>pravila</a:t>
            </a:r>
            <a:r>
              <a:rPr lang="en-US" dirty="0"/>
              <a:t> </a:t>
            </a:r>
            <a:r>
              <a:rPr lang="en-US" dirty="0" err="1"/>
              <a:t>ženama</a:t>
            </a:r>
            <a:r>
              <a:rPr lang="en-US" dirty="0"/>
              <a:t>. </a:t>
            </a:r>
            <a:r>
              <a:rPr lang="en-US" dirty="0" err="1"/>
              <a:t>Prva</a:t>
            </a:r>
            <a:r>
              <a:rPr lang="en-US" dirty="0"/>
              <a:t> </a:t>
            </a:r>
            <a:r>
              <a:rPr lang="en-US" dirty="0" err="1"/>
              <a:t>službena</a:t>
            </a:r>
            <a:r>
              <a:rPr lang="en-US" dirty="0"/>
              <a:t> </a:t>
            </a:r>
            <a:r>
              <a:rPr lang="en-US" dirty="0" err="1"/>
              <a:t>košarkaška</a:t>
            </a:r>
            <a:r>
              <a:rPr lang="en-US" dirty="0"/>
              <a:t> </a:t>
            </a:r>
            <a:r>
              <a:rPr lang="en-US" dirty="0" err="1"/>
              <a:t>utakmica</a:t>
            </a:r>
            <a:r>
              <a:rPr lang="en-US" dirty="0"/>
              <a:t> </a:t>
            </a:r>
            <a:r>
              <a:rPr lang="en-US" dirty="0" err="1"/>
              <a:t>održana</a:t>
            </a:r>
            <a:r>
              <a:rPr lang="en-US" dirty="0"/>
              <a:t> je 20. </a:t>
            </a:r>
            <a:r>
              <a:rPr lang="en-US" dirty="0" err="1"/>
              <a:t>januara</a:t>
            </a:r>
            <a:r>
              <a:rPr lang="en-US" dirty="0"/>
              <a:t> 1892. u </a:t>
            </a:r>
            <a:r>
              <a:rPr lang="en-US" dirty="0" err="1"/>
              <a:t>dvorani</a:t>
            </a:r>
            <a:r>
              <a:rPr lang="en-US" dirty="0"/>
              <a:t> </a:t>
            </a:r>
            <a:r>
              <a:rPr lang="en-US" dirty="0" err="1"/>
              <a:t>Gimnazije</a:t>
            </a:r>
            <a:r>
              <a:rPr lang="en-US" dirty="0"/>
              <a:t> </a:t>
            </a:r>
            <a:r>
              <a:rPr lang="en-US" dirty="0" err="1"/>
              <a:t>Udruženja</a:t>
            </a:r>
            <a:r>
              <a:rPr lang="en-US" dirty="0"/>
              <a:t> </a:t>
            </a:r>
            <a:r>
              <a:rPr lang="en-US" dirty="0" err="1"/>
              <a:t>mladih</a:t>
            </a:r>
            <a:r>
              <a:rPr lang="en-US" dirty="0"/>
              <a:t> </a:t>
            </a:r>
            <a:r>
              <a:rPr lang="en-US" dirty="0" err="1"/>
              <a:t>hrišćana</a:t>
            </a:r>
            <a:r>
              <a:rPr lang="en-US" dirty="0"/>
              <a:t>. </a:t>
            </a:r>
            <a:r>
              <a:rPr lang="en-US" dirty="0" err="1"/>
              <a:t>Igralo</a:t>
            </a:r>
            <a:r>
              <a:rPr lang="en-US" dirty="0"/>
              <a:t> se s </a:t>
            </a:r>
            <a:r>
              <a:rPr lang="en-US" dirty="0" err="1"/>
              <a:t>devet</a:t>
            </a:r>
            <a:r>
              <a:rPr lang="en-US" dirty="0"/>
              <a:t> </a:t>
            </a:r>
            <a:r>
              <a:rPr lang="en-US" dirty="0" err="1"/>
              <a:t>igrača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terenu</a:t>
            </a:r>
            <a:r>
              <a:rPr lang="en-US" dirty="0"/>
              <a:t> </a:t>
            </a:r>
            <a:r>
              <a:rPr lang="en-US" dirty="0" err="1"/>
              <a:t>upola</a:t>
            </a:r>
            <a:r>
              <a:rPr lang="en-US" dirty="0"/>
              <a:t> </a:t>
            </a:r>
            <a:r>
              <a:rPr lang="en-US" dirty="0" err="1"/>
              <a:t>kraćem</a:t>
            </a:r>
            <a:r>
              <a:rPr lang="en-US" dirty="0"/>
              <a:t> </a:t>
            </a:r>
            <a:r>
              <a:rPr lang="en-US" dirty="0" err="1"/>
              <a:t>nego</a:t>
            </a:r>
            <a:r>
              <a:rPr lang="en-US" dirty="0"/>
              <a:t> </a:t>
            </a:r>
            <a:r>
              <a:rPr lang="en-US" dirty="0" err="1"/>
              <a:t>današnji</a:t>
            </a:r>
            <a:r>
              <a:rPr lang="en-US" dirty="0"/>
              <a:t> NBA </a:t>
            </a:r>
            <a:r>
              <a:rPr lang="en-US" dirty="0" err="1"/>
              <a:t>teren</a:t>
            </a:r>
            <a:r>
              <a:rPr lang="en-US" dirty="0"/>
              <a:t>. </a:t>
            </a:r>
            <a:r>
              <a:rPr lang="en-US" dirty="0" err="1"/>
              <a:t>Originalni</a:t>
            </a:r>
            <a:r>
              <a:rPr lang="en-US" dirty="0"/>
              <a:t> </a:t>
            </a:r>
            <a:r>
              <a:rPr lang="en-US" dirty="0" err="1"/>
              <a:t>naziv</a:t>
            </a:r>
            <a:r>
              <a:rPr lang="en-US" dirty="0"/>
              <a:t> </a:t>
            </a:r>
            <a:r>
              <a:rPr lang="en-US" dirty="0" err="1"/>
              <a:t>košarke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engleskom</a:t>
            </a:r>
            <a:r>
              <a:rPr lang="en-US" dirty="0"/>
              <a:t> je basketball, a </a:t>
            </a:r>
            <a:r>
              <a:rPr lang="en-US" dirty="0" err="1"/>
              <a:t>složenica</a:t>
            </a:r>
            <a:r>
              <a:rPr lang="en-US" dirty="0"/>
              <a:t> je od </a:t>
            </a:r>
            <a:r>
              <a:rPr lang="en-US" dirty="0" err="1"/>
              <a:t>reči</a:t>
            </a:r>
            <a:r>
              <a:rPr lang="en-US" dirty="0"/>
              <a:t> basket – </a:t>
            </a:r>
            <a:r>
              <a:rPr lang="en-US" dirty="0" err="1"/>
              <a:t>koš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ball – </a:t>
            </a:r>
            <a:r>
              <a:rPr lang="en-US" dirty="0" err="1"/>
              <a:t>lopta</a:t>
            </a:r>
            <a:r>
              <a:rPr lang="en-US" dirty="0"/>
              <a:t>. </a:t>
            </a:r>
            <a:r>
              <a:rPr lang="en-US" dirty="0" err="1"/>
              <a:t>Ime</a:t>
            </a:r>
            <a:r>
              <a:rPr lang="en-US" dirty="0"/>
              <a:t> je </a:t>
            </a:r>
            <a:r>
              <a:rPr lang="en-US" dirty="0" err="1"/>
              <a:t>Nejsmitu</a:t>
            </a:r>
            <a:r>
              <a:rPr lang="en-US" dirty="0"/>
              <a:t> </a:t>
            </a:r>
            <a:r>
              <a:rPr lang="en-US" dirty="0" err="1"/>
              <a:t>predložio</a:t>
            </a:r>
            <a:r>
              <a:rPr lang="en-US" dirty="0"/>
              <a:t> </a:t>
            </a:r>
            <a:r>
              <a:rPr lang="en-US" dirty="0" err="1"/>
              <a:t>jedan</a:t>
            </a:r>
            <a:r>
              <a:rPr lang="en-US" dirty="0"/>
              <a:t> od </a:t>
            </a:r>
            <a:r>
              <a:rPr lang="en-US" dirty="0" err="1"/>
              <a:t>njegovih</a:t>
            </a:r>
            <a:r>
              <a:rPr lang="en-US" dirty="0"/>
              <a:t> </a:t>
            </a:r>
            <a:r>
              <a:rPr lang="en-US" dirty="0" err="1"/>
              <a:t>učenika</a:t>
            </a:r>
            <a:r>
              <a:rPr lang="en-US" dirty="0"/>
              <a:t>. </a:t>
            </a:r>
            <a:r>
              <a:rPr lang="en-US" dirty="0" err="1"/>
              <a:t>Igra</a:t>
            </a:r>
            <a:r>
              <a:rPr lang="en-US" dirty="0"/>
              <a:t> je </a:t>
            </a:r>
            <a:r>
              <a:rPr lang="en-US" dirty="0" err="1"/>
              <a:t>bila</a:t>
            </a:r>
            <a:r>
              <a:rPr lang="en-US" dirty="0"/>
              <a:t> </a:t>
            </a:r>
            <a:r>
              <a:rPr lang="en-US" dirty="0" err="1"/>
              <a:t>popularna</a:t>
            </a:r>
            <a:r>
              <a:rPr lang="en-US" dirty="0"/>
              <a:t> od </a:t>
            </a:r>
            <a:r>
              <a:rPr lang="en-US" dirty="0" err="1"/>
              <a:t>samog</a:t>
            </a:r>
            <a:r>
              <a:rPr lang="en-US" dirty="0"/>
              <a:t> </a:t>
            </a:r>
            <a:r>
              <a:rPr lang="en-US" dirty="0" err="1"/>
              <a:t>početka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3068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OSNOVNA KOŠARKAŠKA TEHNIKA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 </a:t>
            </a:r>
            <a:r>
              <a:rPr lang="en-US" dirty="0" err="1"/>
              <a:t>košarci</a:t>
            </a:r>
            <a:r>
              <a:rPr lang="en-US" dirty="0"/>
              <a:t> pod </a:t>
            </a:r>
            <a:r>
              <a:rPr lang="en-US" dirty="0" err="1"/>
              <a:t>pojmom</a:t>
            </a:r>
            <a:r>
              <a:rPr lang="en-US" dirty="0"/>
              <a:t> </a:t>
            </a:r>
            <a:r>
              <a:rPr lang="en-US" dirty="0" err="1"/>
              <a:t>tehnike</a:t>
            </a:r>
            <a:r>
              <a:rPr lang="en-US" dirty="0"/>
              <a:t> </a:t>
            </a:r>
            <a:r>
              <a:rPr lang="en-US" dirty="0" err="1"/>
              <a:t>možemo</a:t>
            </a:r>
            <a:r>
              <a:rPr lang="en-US" dirty="0"/>
              <a:t> </a:t>
            </a:r>
            <a:r>
              <a:rPr lang="en-US" dirty="0" err="1"/>
              <a:t>smatrati</a:t>
            </a:r>
            <a:r>
              <a:rPr lang="en-US" dirty="0"/>
              <a:t> </a:t>
            </a:r>
            <a:r>
              <a:rPr lang="en-US" dirty="0" err="1"/>
              <a:t>način</a:t>
            </a:r>
            <a:r>
              <a:rPr lang="en-US" dirty="0"/>
              <a:t> </a:t>
            </a:r>
            <a:r>
              <a:rPr lang="en-US" dirty="0" err="1"/>
              <a:t>izvođenja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primenjivanja</a:t>
            </a:r>
            <a:r>
              <a:rPr lang="en-US" dirty="0"/>
              <a:t> </a:t>
            </a:r>
            <a:r>
              <a:rPr lang="en-US" dirty="0" err="1"/>
              <a:t>specijalnih</a:t>
            </a:r>
            <a:r>
              <a:rPr lang="en-US" dirty="0"/>
              <a:t> </a:t>
            </a:r>
            <a:r>
              <a:rPr lang="en-US" dirty="0" err="1"/>
              <a:t>pokreta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kretanja</a:t>
            </a:r>
            <a:r>
              <a:rPr lang="en-US" dirty="0"/>
              <a:t>,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bez</a:t>
            </a:r>
            <a:r>
              <a:rPr lang="en-US" dirty="0"/>
              <a:t> </a:t>
            </a:r>
            <a:r>
              <a:rPr lang="en-US" dirty="0" err="1"/>
              <a:t>lopte</a:t>
            </a:r>
            <a:r>
              <a:rPr lang="en-US" dirty="0"/>
              <a:t>, u </a:t>
            </a:r>
            <a:r>
              <a:rPr lang="en-US" dirty="0" err="1"/>
              <a:t>cilju</a:t>
            </a:r>
            <a:r>
              <a:rPr lang="en-US" dirty="0"/>
              <a:t> </a:t>
            </a:r>
            <a:r>
              <a:rPr lang="en-US" dirty="0" err="1"/>
              <a:t>uspješnog</a:t>
            </a:r>
            <a:r>
              <a:rPr lang="en-US" dirty="0"/>
              <a:t> </a:t>
            </a:r>
            <a:r>
              <a:rPr lang="en-US" dirty="0" err="1"/>
              <a:t>rješavanja</a:t>
            </a:r>
            <a:r>
              <a:rPr lang="en-US" dirty="0"/>
              <a:t> </a:t>
            </a:r>
            <a:r>
              <a:rPr lang="en-US" dirty="0" err="1"/>
              <a:t>određenih</a:t>
            </a:r>
            <a:r>
              <a:rPr lang="en-US" dirty="0"/>
              <a:t> </a:t>
            </a:r>
            <a:r>
              <a:rPr lang="en-US" dirty="0" err="1"/>
              <a:t>zadataka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situacija</a:t>
            </a:r>
            <a:r>
              <a:rPr lang="en-US" dirty="0"/>
              <a:t> u </a:t>
            </a:r>
            <a:r>
              <a:rPr lang="en-US" dirty="0" err="1"/>
              <a:t>igri</a:t>
            </a:r>
            <a:r>
              <a:rPr lang="en-US" dirty="0" smtClean="0"/>
              <a:t>.</a:t>
            </a:r>
            <a:endParaRPr lang="sr-Latn-RS" dirty="0" smtClean="0"/>
          </a:p>
          <a:p>
            <a:pPr marL="0" indent="0">
              <a:buNone/>
            </a:pPr>
            <a:r>
              <a:rPr lang="sr-Latn-RS" dirty="0" smtClean="0"/>
              <a:t>Tehniku delimo na:</a:t>
            </a:r>
          </a:p>
          <a:p>
            <a:r>
              <a:rPr lang="sr-Latn-RS" dirty="0" smtClean="0"/>
              <a:t>Tehniku igrača sa loptim i</a:t>
            </a:r>
          </a:p>
          <a:p>
            <a:r>
              <a:rPr lang="sr-Latn-RS" dirty="0" smtClean="0"/>
              <a:t>Tehniku igrača bez </a:t>
            </a:r>
            <a:r>
              <a:rPr lang="sr-Latn-RS" dirty="0"/>
              <a:t>lopte. </a:t>
            </a:r>
            <a:endParaRPr lang="sr-Latn-RS" dirty="0" smtClean="0"/>
          </a:p>
          <a:p>
            <a:pPr marL="0" indent="0">
              <a:buNone/>
            </a:pPr>
            <a:r>
              <a:rPr lang="sr-Latn-RS" dirty="0" smtClean="0"/>
              <a:t>U </a:t>
            </a:r>
            <a:r>
              <a:rPr lang="sr-Latn-RS" dirty="0"/>
              <a:t>kretanju bez lopte razlikujemo: </a:t>
            </a:r>
          </a:p>
          <a:p>
            <a:r>
              <a:rPr lang="sr-Latn-RS" dirty="0"/>
              <a:t>(hodanje, trčanje, </a:t>
            </a:r>
            <a:r>
              <a:rPr lang="sr-Latn-RS" dirty="0" smtClean="0"/>
              <a:t>zaustavljanje</a:t>
            </a:r>
            <a:r>
              <a:rPr lang="sr-Latn-RS" dirty="0"/>
              <a:t>, kretanje u stavu, okreti, pivotranje, skokovi fintiranje) </a:t>
            </a:r>
          </a:p>
          <a:p>
            <a:pPr marL="0" indent="0">
              <a:buNone/>
            </a:pPr>
            <a:r>
              <a:rPr lang="sr-Latn-RS" dirty="0"/>
              <a:t>Tehnika sa loptom:</a:t>
            </a:r>
          </a:p>
          <a:p>
            <a:r>
              <a:rPr lang="sr-Latn-RS" dirty="0"/>
              <a:t>(vodjenje lopte i dribling, držanje i hvatanje lopte, dodavanje lopte i fintiranje)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704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ŠUTIRANJE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 </a:t>
            </a:r>
            <a:r>
              <a:rPr lang="en-US" dirty="0" err="1"/>
              <a:t>umanjujući</a:t>
            </a:r>
            <a:r>
              <a:rPr lang="en-US" dirty="0"/>
              <a:t> </a:t>
            </a:r>
            <a:r>
              <a:rPr lang="en-US" dirty="0" err="1"/>
              <a:t>ni</a:t>
            </a:r>
            <a:r>
              <a:rPr lang="en-US" dirty="0"/>
              <a:t> </a:t>
            </a:r>
            <a:r>
              <a:rPr lang="en-US" dirty="0" err="1"/>
              <a:t>jedan</a:t>
            </a:r>
            <a:r>
              <a:rPr lang="en-US" dirty="0"/>
              <a:t> element </a:t>
            </a:r>
            <a:r>
              <a:rPr lang="en-US" dirty="0" err="1"/>
              <a:t>košarke</a:t>
            </a:r>
            <a:r>
              <a:rPr lang="en-US" dirty="0"/>
              <a:t> </a:t>
            </a:r>
            <a:r>
              <a:rPr lang="en-US" dirty="0" err="1"/>
              <a:t>možemo</a:t>
            </a:r>
            <a:r>
              <a:rPr lang="en-US" dirty="0"/>
              <a:t> </a:t>
            </a:r>
            <a:r>
              <a:rPr lang="en-US" dirty="0" err="1"/>
              <a:t>reći</a:t>
            </a:r>
            <a:r>
              <a:rPr lang="en-US" dirty="0"/>
              <a:t> da je </a:t>
            </a:r>
            <a:r>
              <a:rPr lang="en-US" dirty="0" err="1"/>
              <a:t>šut</a:t>
            </a:r>
            <a:r>
              <a:rPr lang="en-US" dirty="0"/>
              <a:t> </a:t>
            </a:r>
            <a:r>
              <a:rPr lang="en-US" dirty="0" err="1"/>
              <a:t>navažniji</a:t>
            </a:r>
            <a:r>
              <a:rPr lang="en-US" dirty="0"/>
              <a:t>, </a:t>
            </a:r>
            <a:r>
              <a:rPr lang="en-US" dirty="0" err="1"/>
              <a:t>jer</a:t>
            </a:r>
            <a:r>
              <a:rPr lang="en-US" dirty="0"/>
              <a:t> je on </a:t>
            </a:r>
            <a:r>
              <a:rPr lang="en-US" dirty="0" err="1"/>
              <a:t>vrhunac</a:t>
            </a:r>
            <a:r>
              <a:rPr lang="en-US" dirty="0"/>
              <a:t> </a:t>
            </a:r>
            <a:r>
              <a:rPr lang="en-US" dirty="0" err="1"/>
              <a:t>primene</a:t>
            </a:r>
            <a:r>
              <a:rPr lang="en-US" dirty="0"/>
              <a:t> </a:t>
            </a:r>
            <a:r>
              <a:rPr lang="en-US" dirty="0" err="1"/>
              <a:t>ostalih</a:t>
            </a:r>
            <a:r>
              <a:rPr lang="en-US" dirty="0"/>
              <a:t> </a:t>
            </a:r>
            <a:r>
              <a:rPr lang="en-US" dirty="0" err="1"/>
              <a:t>tehničkih</a:t>
            </a:r>
            <a:r>
              <a:rPr lang="en-US" dirty="0"/>
              <a:t> </a:t>
            </a:r>
            <a:r>
              <a:rPr lang="en-US" dirty="0" err="1"/>
              <a:t>elemenata</a:t>
            </a:r>
            <a:r>
              <a:rPr lang="en-US" dirty="0"/>
              <a:t>. U </a:t>
            </a:r>
            <a:r>
              <a:rPr lang="en-US" dirty="0" err="1"/>
              <a:t>početku</a:t>
            </a:r>
            <a:r>
              <a:rPr lang="en-US" dirty="0"/>
              <a:t> se </a:t>
            </a:r>
            <a:r>
              <a:rPr lang="en-US" dirty="0" err="1"/>
              <a:t>svi</a:t>
            </a:r>
            <a:r>
              <a:rPr lang="en-US" dirty="0"/>
              <a:t> </a:t>
            </a:r>
            <a:r>
              <a:rPr lang="en-US" dirty="0" err="1"/>
              <a:t>tehnički</a:t>
            </a:r>
            <a:r>
              <a:rPr lang="en-US" dirty="0"/>
              <a:t> </a:t>
            </a:r>
            <a:r>
              <a:rPr lang="en-US" dirty="0" err="1"/>
              <a:t>elementi</a:t>
            </a:r>
            <a:r>
              <a:rPr lang="en-US" dirty="0"/>
              <a:t> </a:t>
            </a:r>
            <a:r>
              <a:rPr lang="en-US" dirty="0" err="1"/>
              <a:t>uče</a:t>
            </a:r>
            <a:r>
              <a:rPr lang="en-US" dirty="0"/>
              <a:t> </a:t>
            </a:r>
            <a:r>
              <a:rPr lang="en-US" dirty="0" err="1"/>
              <a:t>zato</a:t>
            </a:r>
            <a:r>
              <a:rPr lang="en-US" dirty="0"/>
              <a:t> da bi </a:t>
            </a:r>
            <a:r>
              <a:rPr lang="en-US" dirty="0" err="1"/>
              <a:t>igrači</a:t>
            </a:r>
            <a:r>
              <a:rPr lang="en-US" dirty="0"/>
              <a:t> </a:t>
            </a:r>
            <a:r>
              <a:rPr lang="en-US" dirty="0" err="1"/>
              <a:t>uspešno</a:t>
            </a:r>
            <a:r>
              <a:rPr lang="en-US" dirty="0"/>
              <a:t> </a:t>
            </a:r>
            <a:r>
              <a:rPr lang="en-US" dirty="0" err="1"/>
              <a:t>naučili</a:t>
            </a:r>
            <a:r>
              <a:rPr lang="en-US" dirty="0"/>
              <a:t> </a:t>
            </a:r>
            <a:r>
              <a:rPr lang="en-US" dirty="0" err="1"/>
              <a:t>šutirati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(u) </a:t>
            </a:r>
            <a:r>
              <a:rPr lang="en-US" dirty="0" err="1"/>
              <a:t>koš</a:t>
            </a:r>
            <a:r>
              <a:rPr lang="en-US" dirty="0"/>
              <a:t>. </a:t>
            </a:r>
            <a:r>
              <a:rPr lang="en-US" dirty="0" err="1"/>
              <a:t>Savladavanje</a:t>
            </a:r>
            <a:r>
              <a:rPr lang="en-US" dirty="0"/>
              <a:t> </a:t>
            </a:r>
            <a:r>
              <a:rPr lang="en-US" dirty="0" err="1"/>
              <a:t>šutiranja</a:t>
            </a:r>
            <a:r>
              <a:rPr lang="en-US" dirty="0"/>
              <a:t> u </a:t>
            </a:r>
            <a:r>
              <a:rPr lang="en-US" dirty="0" err="1"/>
              <a:t>košarci</a:t>
            </a:r>
            <a:r>
              <a:rPr lang="en-US" dirty="0"/>
              <a:t> </a:t>
            </a:r>
            <a:r>
              <a:rPr lang="en-US" dirty="0" err="1"/>
              <a:t>njegovo</a:t>
            </a:r>
            <a:r>
              <a:rPr lang="en-US" dirty="0"/>
              <a:t> </a:t>
            </a:r>
            <a:r>
              <a:rPr lang="en-US" dirty="0" err="1"/>
              <a:t>usavršavanje</a:t>
            </a:r>
            <a:r>
              <a:rPr lang="en-US" dirty="0"/>
              <a:t> je </a:t>
            </a:r>
            <a:r>
              <a:rPr lang="en-US" dirty="0" err="1"/>
              <a:t>istovremeno</a:t>
            </a:r>
            <a:r>
              <a:rPr lang="en-US" dirty="0"/>
              <a:t> </a:t>
            </a:r>
            <a:r>
              <a:rPr lang="en-US" dirty="0" err="1"/>
              <a:t>jedan</a:t>
            </a:r>
            <a:r>
              <a:rPr lang="en-US" dirty="0"/>
              <a:t> od </a:t>
            </a:r>
            <a:r>
              <a:rPr lang="en-US" dirty="0" err="1"/>
              <a:t>najlakših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 smtClean="0"/>
              <a:t>najtežih</a:t>
            </a:r>
            <a:r>
              <a:rPr lang="en-US" dirty="0" smtClean="0"/>
              <a:t> </a:t>
            </a:r>
            <a:r>
              <a:rPr lang="en-US" dirty="0" err="1"/>
              <a:t>zadataka</a:t>
            </a:r>
            <a:r>
              <a:rPr lang="en-US" dirty="0"/>
              <a:t> u </a:t>
            </a:r>
            <a:r>
              <a:rPr lang="en-US" dirty="0" err="1"/>
              <a:t>treningu</a:t>
            </a:r>
            <a:r>
              <a:rPr lang="en-US" dirty="0"/>
              <a:t> </a:t>
            </a:r>
            <a:r>
              <a:rPr lang="en-US" dirty="0" err="1"/>
              <a:t>košarkaša</a:t>
            </a:r>
            <a:r>
              <a:rPr lang="en-US" dirty="0" smtClean="0"/>
              <a:t>.</a:t>
            </a:r>
            <a:endParaRPr lang="sr-Latn-R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932" y="4165695"/>
            <a:ext cx="3426585" cy="238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232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PODELA ŠUTEVA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Generalna</a:t>
            </a:r>
            <a:r>
              <a:rPr lang="en-US" dirty="0"/>
              <a:t> </a:t>
            </a:r>
            <a:r>
              <a:rPr lang="en-US" dirty="0" err="1"/>
              <a:t>podela</a:t>
            </a:r>
            <a:r>
              <a:rPr lang="en-US" dirty="0"/>
              <a:t> </a:t>
            </a:r>
            <a:r>
              <a:rPr lang="en-US" dirty="0" err="1"/>
              <a:t>šutiranja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to </a:t>
            </a:r>
            <a:r>
              <a:rPr lang="en-US" dirty="0" err="1"/>
              <a:t>prema</a:t>
            </a:r>
            <a:r>
              <a:rPr lang="en-US" dirty="0"/>
              <a:t> </a:t>
            </a:r>
            <a:r>
              <a:rPr lang="en-US" dirty="0" err="1"/>
              <a:t>karakteru</a:t>
            </a:r>
            <a:r>
              <a:rPr lang="en-US" dirty="0"/>
              <a:t> </a:t>
            </a:r>
            <a:r>
              <a:rPr lang="en-US" dirty="0" err="1"/>
              <a:t>kretanja</a:t>
            </a:r>
            <a:r>
              <a:rPr lang="en-US" dirty="0"/>
              <a:t> </a:t>
            </a:r>
            <a:r>
              <a:rPr lang="en-US" dirty="0" err="1"/>
              <a:t>igrača</a:t>
            </a:r>
            <a:r>
              <a:rPr lang="en-US" dirty="0"/>
              <a:t> je:</a:t>
            </a:r>
          </a:p>
          <a:p>
            <a:r>
              <a:rPr lang="en-US" dirty="0"/>
              <a:t>- </a:t>
            </a:r>
            <a:r>
              <a:rPr lang="en-US" dirty="0" err="1"/>
              <a:t>šutiranje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mesta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šutiranje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kretanja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šutiranje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skoka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slobodna</a:t>
            </a:r>
            <a:r>
              <a:rPr lang="en-US" dirty="0"/>
              <a:t> </a:t>
            </a:r>
            <a:r>
              <a:rPr lang="en-US" dirty="0" err="1"/>
              <a:t>bacanja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specifični</a:t>
            </a:r>
            <a:r>
              <a:rPr lang="en-US" dirty="0"/>
              <a:t> </a:t>
            </a:r>
            <a:r>
              <a:rPr lang="en-US" dirty="0" err="1"/>
              <a:t>šut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72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ŠUTIRANJE IZ MESTA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Šut</a:t>
            </a:r>
            <a:r>
              <a:rPr lang="en-US" dirty="0"/>
              <a:t> </a:t>
            </a:r>
            <a:r>
              <a:rPr lang="en-US" dirty="0" err="1"/>
              <a:t>jednom</a:t>
            </a:r>
            <a:r>
              <a:rPr lang="en-US" dirty="0"/>
              <a:t> </a:t>
            </a:r>
            <a:r>
              <a:rPr lang="en-US" dirty="0" err="1"/>
              <a:t>rukom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mesta</a:t>
            </a:r>
            <a:r>
              <a:rPr lang="en-US" dirty="0"/>
              <a:t> je </a:t>
            </a:r>
            <a:r>
              <a:rPr lang="en-US" dirty="0" err="1"/>
              <a:t>osnovni</a:t>
            </a:r>
            <a:r>
              <a:rPr lang="en-US" dirty="0"/>
              <a:t> </a:t>
            </a:r>
            <a:r>
              <a:rPr lang="en-US" dirty="0" err="1"/>
              <a:t>šut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istovremeno</a:t>
            </a:r>
            <a:r>
              <a:rPr lang="en-US" dirty="0"/>
              <a:t> </a:t>
            </a:r>
            <a:r>
              <a:rPr lang="en-US" dirty="0" err="1"/>
              <a:t>predstavlja</a:t>
            </a:r>
            <a:r>
              <a:rPr lang="en-US" dirty="0"/>
              <a:t> </a:t>
            </a:r>
            <a:r>
              <a:rPr lang="en-US" dirty="0" err="1"/>
              <a:t>osnovu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učenje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usavršavanje</a:t>
            </a:r>
            <a:r>
              <a:rPr lang="en-US" dirty="0"/>
              <a:t> </a:t>
            </a:r>
            <a:r>
              <a:rPr lang="en-US" dirty="0" err="1"/>
              <a:t>ostalih</a:t>
            </a:r>
            <a:r>
              <a:rPr lang="en-US" dirty="0"/>
              <a:t> </a:t>
            </a:r>
            <a:r>
              <a:rPr lang="en-US" dirty="0" err="1"/>
              <a:t>varijanti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tehnika</a:t>
            </a:r>
            <a:r>
              <a:rPr lang="en-US" dirty="0"/>
              <a:t> </a:t>
            </a:r>
            <a:r>
              <a:rPr lang="en-US" dirty="0" err="1"/>
              <a:t>šutiranja</a:t>
            </a:r>
            <a:r>
              <a:rPr lang="en-US" dirty="0"/>
              <a:t>, </a:t>
            </a:r>
            <a:r>
              <a:rPr lang="en-US" dirty="0" err="1"/>
              <a:t>koje</a:t>
            </a:r>
            <a:r>
              <a:rPr lang="en-US" dirty="0"/>
              <a:t> se </a:t>
            </a:r>
            <a:r>
              <a:rPr lang="en-US" dirty="0" err="1"/>
              <a:t>čak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više</a:t>
            </a:r>
            <a:r>
              <a:rPr lang="en-US" dirty="0"/>
              <a:t> </a:t>
            </a:r>
            <a:r>
              <a:rPr lang="en-US" dirty="0" err="1"/>
              <a:t>primjenjuju</a:t>
            </a:r>
            <a:r>
              <a:rPr lang="en-US" dirty="0"/>
              <a:t>. No on je </a:t>
            </a:r>
            <a:r>
              <a:rPr lang="en-US" dirty="0" err="1"/>
              <a:t>vrlo</a:t>
            </a:r>
            <a:r>
              <a:rPr lang="en-US" dirty="0"/>
              <a:t> </a:t>
            </a:r>
            <a:r>
              <a:rPr lang="en-US" dirty="0" err="1"/>
              <a:t>bitan</a:t>
            </a:r>
            <a:r>
              <a:rPr lang="en-US" dirty="0"/>
              <a:t> u </a:t>
            </a:r>
            <a:r>
              <a:rPr lang="en-US" dirty="0" err="1"/>
              <a:t>metodici</a:t>
            </a:r>
            <a:r>
              <a:rPr lang="en-US" dirty="0"/>
              <a:t> </a:t>
            </a:r>
            <a:r>
              <a:rPr lang="en-US" dirty="0" err="1"/>
              <a:t>obučavanja</a:t>
            </a:r>
            <a:r>
              <a:rPr lang="en-US" dirty="0"/>
              <a:t> </a:t>
            </a:r>
            <a:r>
              <a:rPr lang="en-US" dirty="0" err="1"/>
              <a:t>početnika</a:t>
            </a:r>
            <a:r>
              <a:rPr lang="en-US" dirty="0"/>
              <a:t> </a:t>
            </a:r>
            <a:r>
              <a:rPr lang="en-US" dirty="0" err="1"/>
              <a:t>zbog</a:t>
            </a:r>
            <a:r>
              <a:rPr lang="en-US" dirty="0"/>
              <a:t> </a:t>
            </a:r>
            <a:r>
              <a:rPr lang="en-US" dirty="0" err="1"/>
              <a:t>dobijanja</a:t>
            </a:r>
            <a:r>
              <a:rPr lang="en-US" dirty="0"/>
              <a:t> </a:t>
            </a:r>
            <a:r>
              <a:rPr lang="en-US" dirty="0" err="1"/>
              <a:t>osećaja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izbačaj</a:t>
            </a:r>
            <a:r>
              <a:rPr lang="en-US" dirty="0"/>
              <a:t> </a:t>
            </a:r>
            <a:r>
              <a:rPr lang="en-US" dirty="0" err="1"/>
              <a:t>preko</a:t>
            </a:r>
            <a:r>
              <a:rPr lang="en-US" dirty="0"/>
              <a:t> </a:t>
            </a:r>
            <a:r>
              <a:rPr lang="en-US" dirty="0" err="1"/>
              <a:t>vrhova</a:t>
            </a:r>
            <a:r>
              <a:rPr lang="en-US" dirty="0"/>
              <a:t> </a:t>
            </a:r>
            <a:r>
              <a:rPr lang="en-US" dirty="0" err="1"/>
              <a:t>prstiju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rada</a:t>
            </a:r>
            <a:r>
              <a:rPr lang="en-US" dirty="0"/>
              <a:t> u </a:t>
            </a:r>
            <a:r>
              <a:rPr lang="en-US" dirty="0" err="1"/>
              <a:t>zglobu</a:t>
            </a:r>
            <a:r>
              <a:rPr lang="en-US" dirty="0"/>
              <a:t> </a:t>
            </a:r>
            <a:r>
              <a:rPr lang="en-US" dirty="0" err="1"/>
              <a:t>šake</a:t>
            </a:r>
            <a:r>
              <a:rPr lang="en-US" dirty="0"/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1245" y="3786079"/>
            <a:ext cx="4327302" cy="288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73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ŠUTEVI IZ KRETANJA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Ovise</a:t>
            </a:r>
            <a:r>
              <a:rPr lang="en-US" dirty="0"/>
              <a:t> </a:t>
            </a:r>
            <a:r>
              <a:rPr lang="en-US" dirty="0" err="1"/>
              <a:t>šutevi</a:t>
            </a:r>
            <a:r>
              <a:rPr lang="en-US" dirty="0"/>
              <a:t> </a:t>
            </a:r>
            <a:r>
              <a:rPr lang="en-US" dirty="0" err="1"/>
              <a:t>primenjuju</a:t>
            </a:r>
            <a:r>
              <a:rPr lang="en-US" dirty="0"/>
              <a:t> </a:t>
            </a:r>
            <a:r>
              <a:rPr lang="en-US" dirty="0" err="1"/>
              <a:t>prilikom</a:t>
            </a:r>
            <a:r>
              <a:rPr lang="en-US" dirty="0"/>
              <a:t> </a:t>
            </a:r>
            <a:r>
              <a:rPr lang="en-US" dirty="0" err="1"/>
              <a:t>utrčavanja</a:t>
            </a:r>
            <a:r>
              <a:rPr lang="en-US" dirty="0"/>
              <a:t>, </a:t>
            </a:r>
            <a:r>
              <a:rPr lang="en-US" dirty="0" err="1"/>
              <a:t>pretrčavanja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prodora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koš</a:t>
            </a:r>
            <a:r>
              <a:rPr lang="en-US" dirty="0"/>
              <a:t>, u </a:t>
            </a:r>
            <a:r>
              <a:rPr lang="en-US" dirty="0" err="1"/>
              <a:t>blizini</a:t>
            </a:r>
            <a:r>
              <a:rPr lang="en-US" dirty="0"/>
              <a:t> </a:t>
            </a:r>
            <a:r>
              <a:rPr lang="en-US" dirty="0" err="1"/>
              <a:t>koša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kontranapadu</a:t>
            </a:r>
            <a:r>
              <a:rPr lang="en-US" dirty="0"/>
              <a:t>, </a:t>
            </a:r>
            <a:r>
              <a:rPr lang="en-US" dirty="0" err="1"/>
              <a:t>bilo</a:t>
            </a:r>
            <a:r>
              <a:rPr lang="en-US" dirty="0"/>
              <a:t> da se </a:t>
            </a:r>
            <a:r>
              <a:rPr lang="en-US" dirty="0" err="1"/>
              <a:t>radi</a:t>
            </a:r>
            <a:r>
              <a:rPr lang="en-US" dirty="0"/>
              <a:t> o </a:t>
            </a:r>
            <a:r>
              <a:rPr lang="en-US" dirty="0" err="1"/>
              <a:t>dodanoj</a:t>
            </a:r>
            <a:r>
              <a:rPr lang="en-US" dirty="0"/>
              <a:t> </a:t>
            </a:r>
            <a:r>
              <a:rPr lang="en-US" dirty="0" err="1"/>
              <a:t>lopti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ju</a:t>
            </a:r>
            <a:r>
              <a:rPr lang="en-US" dirty="0"/>
              <a:t> je </a:t>
            </a:r>
            <a:r>
              <a:rPr lang="en-US" dirty="0" err="1"/>
              <a:t>igrač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</a:t>
            </a:r>
            <a:r>
              <a:rPr lang="en-US" dirty="0" err="1"/>
              <a:t>doveo</a:t>
            </a:r>
            <a:r>
              <a:rPr lang="en-US" dirty="0"/>
              <a:t>. </a:t>
            </a:r>
            <a:r>
              <a:rPr lang="en-US" dirty="0" err="1"/>
              <a:t>Najjednostavniji</a:t>
            </a:r>
            <a:r>
              <a:rPr lang="en-US" dirty="0"/>
              <a:t> </a:t>
            </a:r>
            <a:r>
              <a:rPr lang="en-US" dirty="0" err="1"/>
              <a:t>način</a:t>
            </a:r>
            <a:r>
              <a:rPr lang="en-US" dirty="0"/>
              <a:t> </a:t>
            </a:r>
            <a:r>
              <a:rPr lang="en-US" dirty="0" err="1"/>
              <a:t>šutiranja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kretanja</a:t>
            </a:r>
            <a:r>
              <a:rPr lang="en-US" dirty="0"/>
              <a:t> je </a:t>
            </a:r>
            <a:r>
              <a:rPr lang="en-US" dirty="0" err="1"/>
              <a:t>šut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 smtClean="0"/>
              <a:t>dvokoraka</a:t>
            </a:r>
            <a:r>
              <a:rPr lang="sr-Latn-RS" dirty="0" smtClean="0"/>
              <a:t>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3856" y="4476750"/>
            <a:ext cx="2752725" cy="1543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766" y="3670548"/>
            <a:ext cx="3528543" cy="258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73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ŠUTIRANJE IZ SKOKA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Skok</a:t>
            </a:r>
            <a:r>
              <a:rPr lang="en-US" dirty="0"/>
              <a:t> </a:t>
            </a:r>
            <a:r>
              <a:rPr lang="en-US" dirty="0" err="1"/>
              <a:t>šut</a:t>
            </a:r>
            <a:r>
              <a:rPr lang="en-US" dirty="0"/>
              <a:t> je </a:t>
            </a:r>
            <a:r>
              <a:rPr lang="en-US" dirty="0" err="1"/>
              <a:t>najsavremeniji</a:t>
            </a:r>
            <a:r>
              <a:rPr lang="en-US" dirty="0"/>
              <a:t> </a:t>
            </a:r>
            <a:r>
              <a:rPr lang="en-US" dirty="0" err="1"/>
              <a:t>način</a:t>
            </a:r>
            <a:r>
              <a:rPr lang="en-US" dirty="0"/>
              <a:t> </a:t>
            </a:r>
            <a:r>
              <a:rPr lang="en-US" dirty="0" err="1"/>
              <a:t>šutiranja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danas</a:t>
            </a:r>
            <a:r>
              <a:rPr lang="en-US" dirty="0"/>
              <a:t> ne </a:t>
            </a:r>
            <a:r>
              <a:rPr lang="en-US" dirty="0" err="1"/>
              <a:t>postoji</a:t>
            </a:r>
            <a:r>
              <a:rPr lang="en-US" dirty="0"/>
              <a:t> “</a:t>
            </a:r>
            <a:r>
              <a:rPr lang="en-US" dirty="0" err="1"/>
              <a:t>opasniji</a:t>
            </a:r>
            <a:r>
              <a:rPr lang="en-US" dirty="0"/>
              <a:t>” </a:t>
            </a:r>
            <a:r>
              <a:rPr lang="en-US" dirty="0" err="1"/>
              <a:t>šut</a:t>
            </a:r>
            <a:r>
              <a:rPr lang="en-US" dirty="0"/>
              <a:t> od </a:t>
            </a:r>
            <a:r>
              <a:rPr lang="en-US" dirty="0" err="1"/>
              <a:t>ovoga</a:t>
            </a:r>
            <a:r>
              <a:rPr lang="en-US" dirty="0"/>
              <a:t>. </a:t>
            </a:r>
            <a:r>
              <a:rPr lang="en-US" dirty="0" err="1"/>
              <a:t>Brzo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precizno</a:t>
            </a:r>
            <a:r>
              <a:rPr lang="en-US" dirty="0"/>
              <a:t> </a:t>
            </a:r>
            <a:r>
              <a:rPr lang="en-US" dirty="0" err="1"/>
              <a:t>izveden</a:t>
            </a:r>
            <a:r>
              <a:rPr lang="en-US" dirty="0"/>
              <a:t>, </a:t>
            </a:r>
            <a:r>
              <a:rPr lang="en-US" dirty="0" err="1"/>
              <a:t>ako</a:t>
            </a:r>
            <a:r>
              <a:rPr lang="en-US" dirty="0"/>
              <a:t> mu je </a:t>
            </a:r>
            <a:r>
              <a:rPr lang="en-US" dirty="0" err="1"/>
              <a:t>još</a:t>
            </a:r>
            <a:r>
              <a:rPr lang="en-US" dirty="0"/>
              <a:t> </a:t>
            </a:r>
            <a:r>
              <a:rPr lang="en-US" dirty="0" err="1"/>
              <a:t>predhodila</a:t>
            </a:r>
            <a:r>
              <a:rPr lang="en-US" dirty="0"/>
              <a:t> </a:t>
            </a:r>
            <a:r>
              <a:rPr lang="en-US" dirty="0" err="1"/>
              <a:t>finta</a:t>
            </a:r>
            <a:r>
              <a:rPr lang="en-US" dirty="0"/>
              <a:t>, je </a:t>
            </a:r>
            <a:r>
              <a:rPr lang="en-US" dirty="0" err="1"/>
              <a:t>neobranjiv</a:t>
            </a:r>
            <a:r>
              <a:rPr lang="en-US" dirty="0"/>
              <a:t>. </a:t>
            </a:r>
            <a:r>
              <a:rPr lang="en-US" dirty="0" err="1"/>
              <a:t>Upotrebljava</a:t>
            </a:r>
            <a:r>
              <a:rPr lang="en-US" dirty="0"/>
              <a:t> se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svih</a:t>
            </a:r>
            <a:r>
              <a:rPr lang="en-US" dirty="0"/>
              <a:t> </a:t>
            </a:r>
            <a:r>
              <a:rPr lang="en-US" dirty="0" err="1"/>
              <a:t>rastojanja</a:t>
            </a:r>
            <a:r>
              <a:rPr lang="en-US" dirty="0"/>
              <a:t>, a </a:t>
            </a:r>
            <a:r>
              <a:rPr lang="en-US" dirty="0" err="1"/>
              <a:t>opisati</a:t>
            </a:r>
            <a:r>
              <a:rPr lang="en-US" dirty="0"/>
              <a:t> </a:t>
            </a:r>
            <a:r>
              <a:rPr lang="en-US" dirty="0" err="1"/>
              <a:t>ga</a:t>
            </a:r>
            <a:r>
              <a:rPr lang="en-US" dirty="0"/>
              <a:t> </a:t>
            </a:r>
            <a:r>
              <a:rPr lang="en-US" dirty="0" err="1"/>
              <a:t>možemo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šut</a:t>
            </a:r>
            <a:r>
              <a:rPr lang="en-US" dirty="0"/>
              <a:t> u </a:t>
            </a:r>
            <a:r>
              <a:rPr lang="en-US" dirty="0" err="1"/>
              <a:t>skoku</a:t>
            </a:r>
            <a:r>
              <a:rPr lang="en-US" dirty="0"/>
              <a:t> s </a:t>
            </a:r>
            <a:r>
              <a:rPr lang="en-US" dirty="0" err="1"/>
              <a:t>guranjem</a:t>
            </a:r>
            <a:r>
              <a:rPr lang="en-US" dirty="0"/>
              <a:t>. </a:t>
            </a:r>
            <a:r>
              <a:rPr lang="en-US" dirty="0" err="1"/>
              <a:t>Igrač</a:t>
            </a:r>
            <a:r>
              <a:rPr lang="en-US" dirty="0"/>
              <a:t> se </a:t>
            </a:r>
            <a:r>
              <a:rPr lang="en-US" dirty="0" err="1"/>
              <a:t>odvoji</a:t>
            </a:r>
            <a:r>
              <a:rPr lang="en-US" dirty="0"/>
              <a:t> s </a:t>
            </a:r>
            <a:r>
              <a:rPr lang="en-US" dirty="0" err="1"/>
              <a:t>oba</a:t>
            </a:r>
            <a:r>
              <a:rPr lang="en-US" dirty="0"/>
              <a:t> </a:t>
            </a:r>
            <a:r>
              <a:rPr lang="en-US" dirty="0" err="1"/>
              <a:t>stopala</a:t>
            </a:r>
            <a:r>
              <a:rPr lang="en-US" dirty="0"/>
              <a:t> od </a:t>
            </a:r>
            <a:r>
              <a:rPr lang="en-US" dirty="0" err="1"/>
              <a:t>podloge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kad</a:t>
            </a:r>
            <a:r>
              <a:rPr lang="en-US" dirty="0"/>
              <a:t> </a:t>
            </a:r>
            <a:r>
              <a:rPr lang="en-US" dirty="0" err="1"/>
              <a:t>dosegne</a:t>
            </a:r>
            <a:r>
              <a:rPr lang="en-US" dirty="0"/>
              <a:t> </a:t>
            </a:r>
            <a:r>
              <a:rPr lang="en-US" dirty="0" err="1"/>
              <a:t>najvišu</a:t>
            </a:r>
            <a:r>
              <a:rPr lang="en-US" dirty="0"/>
              <a:t> </a:t>
            </a:r>
            <a:r>
              <a:rPr lang="en-US" dirty="0" err="1"/>
              <a:t>tačku</a:t>
            </a:r>
            <a:r>
              <a:rPr lang="en-US" dirty="0"/>
              <a:t> </a:t>
            </a:r>
            <a:r>
              <a:rPr lang="en-US" dirty="0" err="1"/>
              <a:t>svoga</a:t>
            </a:r>
            <a:r>
              <a:rPr lang="en-US" dirty="0"/>
              <a:t> </a:t>
            </a:r>
            <a:r>
              <a:rPr lang="en-US" dirty="0" err="1"/>
              <a:t>skoka</a:t>
            </a:r>
            <a:r>
              <a:rPr lang="en-US" dirty="0"/>
              <a:t> </a:t>
            </a:r>
            <a:r>
              <a:rPr lang="en-US" dirty="0" err="1"/>
              <a:t>gura</a:t>
            </a:r>
            <a:r>
              <a:rPr lang="en-US" dirty="0"/>
              <a:t> </a:t>
            </a:r>
            <a:r>
              <a:rPr lang="en-US" dirty="0" err="1"/>
              <a:t>loptu</a:t>
            </a:r>
            <a:r>
              <a:rPr lang="en-US" dirty="0"/>
              <a:t> </a:t>
            </a:r>
            <a:r>
              <a:rPr lang="en-US" dirty="0" err="1"/>
              <a:t>prema</a:t>
            </a:r>
            <a:r>
              <a:rPr lang="en-US" dirty="0"/>
              <a:t> </a:t>
            </a:r>
            <a:r>
              <a:rPr lang="en-US" dirty="0" err="1"/>
              <a:t>košu</a:t>
            </a:r>
            <a:r>
              <a:rPr lang="en-US" dirty="0"/>
              <a:t>. </a:t>
            </a:r>
            <a:r>
              <a:rPr lang="en-US" dirty="0" err="1"/>
              <a:t>Može</a:t>
            </a:r>
            <a:r>
              <a:rPr lang="en-US" dirty="0"/>
              <a:t> se </a:t>
            </a:r>
            <a:r>
              <a:rPr lang="en-US" dirty="0" err="1"/>
              <a:t>primenjivati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kretanja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mjesta</a:t>
            </a:r>
            <a:r>
              <a:rPr lang="en-US" dirty="0"/>
              <a:t>, </a:t>
            </a:r>
            <a:r>
              <a:rPr lang="en-US" dirty="0" err="1"/>
              <a:t>bilo</a:t>
            </a:r>
            <a:r>
              <a:rPr lang="en-US" dirty="0"/>
              <a:t> da </a:t>
            </a:r>
            <a:r>
              <a:rPr lang="en-US" dirty="0" err="1"/>
              <a:t>smo</a:t>
            </a:r>
            <a:r>
              <a:rPr lang="en-US" dirty="0"/>
              <a:t> </a:t>
            </a:r>
            <a:r>
              <a:rPr lang="en-US" dirty="0" err="1"/>
              <a:t>loptu</a:t>
            </a:r>
            <a:r>
              <a:rPr lang="en-US" dirty="0"/>
              <a:t> </a:t>
            </a:r>
            <a:r>
              <a:rPr lang="en-US" dirty="0" err="1"/>
              <a:t>primili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poslije</a:t>
            </a:r>
            <a:r>
              <a:rPr lang="en-US" dirty="0"/>
              <a:t> </a:t>
            </a:r>
            <a:r>
              <a:rPr lang="en-US" dirty="0" err="1"/>
              <a:t>zaustavljanja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vođenja</a:t>
            </a:r>
            <a:r>
              <a:rPr lang="en-US" dirty="0"/>
              <a:t>,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paralelnog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malog</a:t>
            </a:r>
            <a:r>
              <a:rPr lang="en-US" dirty="0"/>
              <a:t> </a:t>
            </a:r>
            <a:r>
              <a:rPr lang="en-US" dirty="0" err="1"/>
              <a:t>dijagonalnog</a:t>
            </a:r>
            <a:r>
              <a:rPr lang="en-US" dirty="0"/>
              <a:t> </a:t>
            </a:r>
            <a:r>
              <a:rPr lang="en-US" dirty="0" err="1"/>
              <a:t>stava</a:t>
            </a:r>
            <a:r>
              <a:rPr lang="en-US" dirty="0"/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3967" y="4687910"/>
            <a:ext cx="2546664" cy="169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3834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</TotalTime>
  <Words>667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ŠUTIRANJE NA KOŠ</vt:lpstr>
      <vt:lpstr>O KOŠARCI </vt:lpstr>
      <vt:lpstr>ISTORIJSKE ČINJENICE </vt:lpstr>
      <vt:lpstr>OSNOVNA KOŠARKAŠKA TEHNIKA</vt:lpstr>
      <vt:lpstr>ŠUTIRANJE</vt:lpstr>
      <vt:lpstr>PODELA ŠUTEVA</vt:lpstr>
      <vt:lpstr>ŠUTIRANJE IZ MESTA</vt:lpstr>
      <vt:lpstr>ŠUTEVI IZ KRETANJA</vt:lpstr>
      <vt:lpstr>ŠUTIRANJE IZ SKOKA</vt:lpstr>
      <vt:lpstr>SLOBODNA BACANJA</vt:lpstr>
      <vt:lpstr>HVALA NA PAŽNJI!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ŠUTIRANJE NA KOŠ</dc:title>
  <dc:creator>Mujanovic</dc:creator>
  <cp:lastModifiedBy>Mujanovic</cp:lastModifiedBy>
  <cp:revision>3</cp:revision>
  <dcterms:created xsi:type="dcterms:W3CDTF">2019-05-27T14:15:17Z</dcterms:created>
  <dcterms:modified xsi:type="dcterms:W3CDTF">2019-05-27T14:35:27Z</dcterms:modified>
</cp:coreProperties>
</file>

<file path=docProps/thumbnail.jpeg>
</file>